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7" r:id="rId4"/>
    <p:sldId id="266" r:id="rId5"/>
    <p:sldId id="268" r:id="rId6"/>
    <p:sldId id="259" r:id="rId7"/>
    <p:sldId id="269" r:id="rId8"/>
    <p:sldId id="260" r:id="rId9"/>
    <p:sldId id="270" r:id="rId10"/>
    <p:sldId id="261" r:id="rId11"/>
    <p:sldId id="262" r:id="rId12"/>
    <p:sldId id="263" r:id="rId13"/>
    <p:sldId id="274" r:id="rId14"/>
    <p:sldId id="273" r:id="rId15"/>
    <p:sldId id="264" r:id="rId16"/>
    <p:sldId id="271" r:id="rId17"/>
    <p:sldId id="272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МБУ «Щучье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Озёрский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Новая папка\20160914_1444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61594"/>
            <a:ext cx="7715304" cy="57864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144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Спортивная комната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Спортивную комнату может посещать каждый желающий сельского поселения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cer\Desktop\Новая папка\20160914_142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933" y="3536950"/>
            <a:ext cx="4428067" cy="3321050"/>
          </a:xfrm>
          <a:prstGeom prst="rect">
            <a:avLst/>
          </a:prstGeom>
          <a:noFill/>
        </p:spPr>
      </p:pic>
      <p:pic>
        <p:nvPicPr>
          <p:cNvPr id="5124" name="Picture 4" descr="C:\Users\acer\Desktop\Новая папка\20160914_14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85926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841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Выставочный зал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Новая папка\костя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3381241" cy="2538410"/>
          </a:xfrm>
          <a:prstGeom prst="rect">
            <a:avLst/>
          </a:prstGeom>
          <a:noFill/>
        </p:spPr>
      </p:pic>
      <p:pic>
        <p:nvPicPr>
          <p:cNvPr id="1027" name="Picture 3" descr="C:\Users\acer\Desktop\Новая папка\костя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3357586" cy="2520651"/>
          </a:xfrm>
          <a:prstGeom prst="rect">
            <a:avLst/>
          </a:prstGeom>
          <a:noFill/>
        </p:spPr>
      </p:pic>
      <p:pic>
        <p:nvPicPr>
          <p:cNvPr id="1028" name="Picture 4" descr="C:\Users\acer\Desktop\Новая папка\костя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86190"/>
            <a:ext cx="3357586" cy="2520651"/>
          </a:xfrm>
          <a:prstGeom prst="rect">
            <a:avLst/>
          </a:prstGeom>
          <a:noFill/>
        </p:spPr>
      </p:pic>
      <p:pic>
        <p:nvPicPr>
          <p:cNvPr id="1029" name="Picture 5" descr="C:\Users\acer\Desktop\Новая папка\костя\image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3357586" cy="25206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7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Библиотека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acer\Desktop\Новая папка\20160914_142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7" y="1214438"/>
            <a:ext cx="4286258" cy="3214694"/>
          </a:xfrm>
          <a:prstGeom prst="rect">
            <a:avLst/>
          </a:prstGeom>
          <a:noFill/>
        </p:spPr>
      </p:pic>
      <p:pic>
        <p:nvPicPr>
          <p:cNvPr id="7172" name="Picture 4" descr="C:\Users\acer\Desktop\Новая папка\20160914_14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37" y="3357562"/>
            <a:ext cx="4619625" cy="34647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469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директора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STaTa_8Z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7429552" cy="55721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4"/>
            <a:ext cx="8229600" cy="92871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специалистов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cer\Desktop\20160914_1617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9"/>
            <a:ext cx="7429552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71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Костюмерная комната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cer\Desktop\Новая папка\20160914_1419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14393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3128"/>
            <a:ext cx="8229600" cy="8469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Холл второго этажа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cer\Desktop\Новая папка\20160914_1418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98109"/>
            <a:ext cx="7432218" cy="5574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2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холле второго этажа стоит теннисный и бильярдный столы, где каждый желающий сельского поселения может провести свое свободное время.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acer\Desktop\костя\Q2hfuqawG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1039"/>
            <a:ext cx="3643338" cy="2720439"/>
          </a:xfrm>
          <a:prstGeom prst="rect">
            <a:avLst/>
          </a:prstGeom>
          <a:noFill/>
        </p:spPr>
      </p:pic>
      <p:pic>
        <p:nvPicPr>
          <p:cNvPr id="4099" name="Picture 3" descr="C:\Users\acer\Desktop\костя\SAM_8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00504"/>
            <a:ext cx="3714744" cy="2697565"/>
          </a:xfrm>
          <a:prstGeom prst="rect">
            <a:avLst/>
          </a:prstGeom>
          <a:noFill/>
        </p:spPr>
      </p:pic>
      <p:pic>
        <p:nvPicPr>
          <p:cNvPr id="4100" name="Picture 4" descr="C:\Users\acer\Desktop\костя\SAM_8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196562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7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Фойе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cer\Desktop\Новая папка\20160914_1445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35049"/>
            <a:ext cx="7429552" cy="54895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9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Зрительный зал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cer\Desktop\Новая папка\20160914_142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57233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C:\Users\acer\Desktop\Новая папка\20160914_142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70" y="3482578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841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зрительном зале проводятся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посвященные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праздникам.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Концерты, сказки, собрания и т.д.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Новая папка\костя\SAM_1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319218"/>
            <a:ext cx="3598861" cy="2699145"/>
          </a:xfrm>
          <a:prstGeom prst="rect">
            <a:avLst/>
          </a:prstGeom>
          <a:noFill/>
        </p:spPr>
      </p:pic>
      <p:pic>
        <p:nvPicPr>
          <p:cNvPr id="1029" name="Picture 5" descr="C:\Users\acer\Desktop\Новая папка\костя\SAM_6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524275" cy="2643206"/>
          </a:xfrm>
          <a:prstGeom prst="rect">
            <a:avLst/>
          </a:prstGeom>
          <a:noFill/>
        </p:spPr>
      </p:pic>
      <p:pic>
        <p:nvPicPr>
          <p:cNvPr id="3" name="Picture 2" descr="C:\Users\acer\Desktop\костя\SAM_7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07661"/>
            <a:ext cx="3552764" cy="2664573"/>
          </a:xfrm>
          <a:prstGeom prst="rect">
            <a:avLst/>
          </a:prstGeom>
          <a:noFill/>
        </p:spPr>
      </p:pic>
      <p:pic>
        <p:nvPicPr>
          <p:cNvPr id="1027" name="Picture 3" descr="C:\Users\acer\Desktop\костя\SAM_7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07637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7554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Уличная сцена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cer\Desktop\Новая папка\20160914_1443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8" y="1054044"/>
            <a:ext cx="9124712" cy="527055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уличной сцене проводятся уличные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праздники и концерты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cer\Desktop\Новая папка\костя\SAM_7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10942"/>
            <a:ext cx="3071834" cy="2303876"/>
          </a:xfrm>
          <a:prstGeom prst="rect">
            <a:avLst/>
          </a:prstGeom>
          <a:noFill/>
        </p:spPr>
      </p:pic>
      <p:pic>
        <p:nvPicPr>
          <p:cNvPr id="2050" name="Picture 2" descr="C:\Users\acer\Desktop\костя\SAM_18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95444"/>
            <a:ext cx="3143272" cy="2357454"/>
          </a:xfrm>
          <a:prstGeom prst="rect">
            <a:avLst/>
          </a:prstGeom>
          <a:noFill/>
        </p:spPr>
      </p:pic>
      <p:pic>
        <p:nvPicPr>
          <p:cNvPr id="2051" name="Picture 3" descr="C:\Users\acer\Desktop\SAM_8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357694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469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Танцевальный зал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\Desktop\SAM_8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82249"/>
            <a:ext cx="7643866" cy="57328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танцевальном зале проводятся репетиции, праздники, свадебные торжества, вечерние дискотеки и т.д.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cer\Desktop\Новая папка\костя\SAM_1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10943"/>
            <a:ext cx="3857652" cy="2893238"/>
          </a:xfrm>
          <a:prstGeom prst="rect">
            <a:avLst/>
          </a:prstGeom>
          <a:noFill/>
        </p:spPr>
      </p:pic>
      <p:pic>
        <p:nvPicPr>
          <p:cNvPr id="3075" name="Picture 3" descr="C:\Users\acer\Desktop\Новая папка\костя\SAM_11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3429000"/>
            <a:ext cx="4241803" cy="3181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86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Кружковой кабинет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esktop\Новая папка\20160914_142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29487"/>
            <a:ext cx="7929618" cy="5514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кружковом кабинете проводятся кружки по прикладному творчеству.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cer\Desktop\Новая папка\костя\SAM_2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42984"/>
            <a:ext cx="2857520" cy="2143140"/>
          </a:xfrm>
          <a:prstGeom prst="rect">
            <a:avLst/>
          </a:prstGeom>
          <a:noFill/>
        </p:spPr>
      </p:pic>
      <p:pic>
        <p:nvPicPr>
          <p:cNvPr id="4100" name="Picture 4" descr="C:\Users\acer\Desktop\Новая папка\костя\SAM_2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167217" cy="3125413"/>
          </a:xfrm>
          <a:prstGeom prst="rect">
            <a:avLst/>
          </a:prstGeom>
          <a:noFill/>
        </p:spPr>
      </p:pic>
      <p:pic>
        <p:nvPicPr>
          <p:cNvPr id="4101" name="Picture 5" descr="C:\Users\acer\Desktop\Новая папка\костя\SAM_2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2" y="3357562"/>
            <a:ext cx="4143372" cy="310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104</Words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МБУ «Щучье -Озёрский СДК»</vt:lpstr>
      <vt:lpstr>Зрительный зал</vt:lpstr>
      <vt:lpstr>В зрительном зале проводятся мероприятия, посвященные праздникам. Концерты, сказки, собрания и т.д.</vt:lpstr>
      <vt:lpstr>Уличная сцена</vt:lpstr>
      <vt:lpstr>На уличной сцене проводятся уличные мероприятия, праздники и концерты</vt:lpstr>
      <vt:lpstr>Танцевальный зал</vt:lpstr>
      <vt:lpstr>В танцевальном зале проводятся репетиции, праздники, свадебные торжества, вечерние дискотеки и т.д.</vt:lpstr>
      <vt:lpstr>Кружковой кабинет</vt:lpstr>
      <vt:lpstr>В кружковом кабинете проводятся кружки по прикладному творчеству. </vt:lpstr>
      <vt:lpstr>Спортивная комната Спортивную комнату может посещать каждый желающий сельского поселения </vt:lpstr>
      <vt:lpstr>Выставочный зал</vt:lpstr>
      <vt:lpstr>Библиотека</vt:lpstr>
      <vt:lpstr>Кабинет директора</vt:lpstr>
      <vt:lpstr>Кабинет специалистов</vt:lpstr>
      <vt:lpstr>Костюмерная комната</vt:lpstr>
      <vt:lpstr>Холл второго этажа</vt:lpstr>
      <vt:lpstr>В холле второго этажа стоит теннисный и бильярдный столы, где каждый желающий сельского поселения может провести свое свободное время. </vt:lpstr>
      <vt:lpstr>Фойе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18</cp:revision>
  <dcterms:created xsi:type="dcterms:W3CDTF">2016-09-14T09:14:12Z</dcterms:created>
  <dcterms:modified xsi:type="dcterms:W3CDTF">2016-09-15T13:24:40Z</dcterms:modified>
</cp:coreProperties>
</file>