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  <a:srgbClr val="006600"/>
    <a:srgbClr val="00FF99"/>
    <a:srgbClr val="99FF66"/>
    <a:srgbClr val="C6486F"/>
    <a:srgbClr val="DF2F72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731" autoAdjust="0"/>
    <p:restoredTop sz="94815" autoAdjust="0"/>
  </p:normalViewPr>
  <p:slideViewPr>
    <p:cSldViewPr>
      <p:cViewPr>
        <p:scale>
          <a:sx n="100" d="100"/>
          <a:sy n="100" d="100"/>
        </p:scale>
        <p:origin x="-972" y="2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3D4E43A0-A1B5-46FF-A258-1059B9365F5E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A91D31DB-B698-4FA7-BE31-7156976F5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A76AA-B5A4-4E52-AEE6-38940D30917D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8074-5531-428E-AF4D-8295BA6A0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4D7C-5F3C-4B35-9D08-F3734ED2DE4F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8A90-CFF8-4069-A724-27E4C2F8B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5D2D-1CAF-473A-97AE-5AC75D51DD7E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C2F9C-0054-463C-A164-F93923328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B497-FA7D-468B-9FD5-23DE04F45C13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8170-CC6F-4DA2-A159-933FDD0F0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3B0DC-D8AD-4B8D-940D-06F73C68F025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23EC-72EF-48E6-A8E8-242C27039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663A-DD2F-4F57-B820-43C8CA40F4A5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3715-FFA6-4C5D-9540-33441297A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100-3B93-4B0E-9C51-68FEB4F611B0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A54C-8611-4A78-9B7F-8D316FFBC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3F3D-2801-4BFD-9103-C126BD1617DB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C95F-D1A0-489C-AA7F-C215727E2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CA958-8C8F-4340-91C3-9D9190E6726F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C35B-8E7D-4D5E-9420-48286F355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56E1-ED79-47CF-A915-6FB419E8A5FD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0258-1E76-4314-8035-4FDD2CCDF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1C38-DE99-42AC-BF5D-1F886172DAFC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5566-0BAD-4273-90F0-724BE6842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21E537-9260-4222-B879-B8A74C51DFF3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D9D278-3EC1-4360-B823-C6E401BEE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+mn-lt"/>
                <a:ea typeface="Arial Unicode MS"/>
                <a:cs typeface="Arial Unicode MS"/>
              </a:rPr>
              <a:t>Федеральная служба </a:t>
            </a:r>
            <a:b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+mn-lt"/>
                <a:ea typeface="Arial Unicode MS"/>
                <a:cs typeface="Arial Unicode MS"/>
              </a:rPr>
            </a:br>
            <a: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+mn-lt"/>
                <a:ea typeface="Arial Unicode MS"/>
                <a:cs typeface="Arial Unicode MS"/>
              </a:rPr>
              <a:t>государственной регистрации, </a:t>
            </a:r>
            <a:b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+mn-lt"/>
                <a:ea typeface="Arial Unicode MS"/>
                <a:cs typeface="Arial Unicode MS"/>
              </a:rPr>
            </a:br>
            <a:r>
              <a:rPr lang="ru-RU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+mn-lt"/>
                <a:ea typeface="Arial Unicode MS"/>
                <a:cs typeface="Arial Unicode MS"/>
              </a:rPr>
              <a:t>кадастра и картографии</a:t>
            </a:r>
            <a:r>
              <a:rPr lang="ru-RU" sz="2000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Unicode MS"/>
                <a:ea typeface="Arial Unicode MS"/>
                <a:cs typeface="Arial Unicode MS"/>
              </a:rPr>
              <a:t/>
            </a:r>
            <a:br>
              <a:rPr lang="ru-RU" sz="2000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Unicode MS"/>
                <a:ea typeface="Arial Unicode MS"/>
                <a:cs typeface="Arial Unicode MS"/>
              </a:rPr>
            </a:br>
            <a:endParaRPr lang="ru-RU" sz="2000" dirty="0"/>
          </a:p>
        </p:txBody>
      </p:sp>
      <p:pic>
        <p:nvPicPr>
          <p:cNvPr id="4" name="Picture 2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856" y="4304928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7545288"/>
            <a:ext cx="68580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Ответы </a:t>
            </a:r>
            <a:r>
              <a:rPr lang="ru-RU" sz="1400" dirty="0">
                <a:solidFill>
                  <a:srgbClr val="0070C0"/>
                </a:solidFill>
              </a:rPr>
              <a:t>на интересующие Вас вопросы в сфере кадастрового учета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>
                <a:solidFill>
                  <a:srgbClr val="0070C0"/>
                </a:solidFill>
              </a:rPr>
              <a:t>Вы можете получить: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>
                <a:solidFill>
                  <a:srgbClr val="0070C0"/>
                </a:solidFill>
              </a:rPr>
              <a:t>8 800 100-34-34 </a:t>
            </a:r>
            <a:r>
              <a:rPr lang="en-US" sz="1400" dirty="0">
                <a:solidFill>
                  <a:srgbClr val="0070C0"/>
                </a:solidFill>
              </a:rPr>
              <a:t>–</a:t>
            </a:r>
            <a:r>
              <a:rPr lang="ru-RU" sz="1400" dirty="0">
                <a:solidFill>
                  <a:srgbClr val="0070C0"/>
                </a:solidFill>
              </a:rPr>
              <a:t> единый справочный телефон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28801" y="8282326"/>
            <a:ext cx="302433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u="sng" dirty="0">
                <a:solidFill>
                  <a:srgbClr val="0070C0"/>
                </a:solidFill>
              </a:rPr>
              <a:t>http://rosreestr.ru</a:t>
            </a:r>
            <a:endParaRPr lang="ru-RU" u="sng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648" y="1568624"/>
            <a:ext cx="6408712" cy="230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ПУТЕВОДИТЕЛЬ </a:t>
            </a:r>
            <a:r>
              <a:rPr lang="ru-RU" sz="2800" dirty="0">
                <a:solidFill>
                  <a:srgbClr val="FF0000"/>
                </a:solidFill>
              </a:rPr>
              <a:t>ПО ПОРТАЛУ ГОСУДАРСТВЕННЫХ УСЛУГ, ОКАЗЫВАЕМЫХ РОСРЕЕСТРОМ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800" u="sng" dirty="0">
                <a:solidFill>
                  <a:srgbClr val="FF0000"/>
                </a:solidFill>
              </a:rPr>
              <a:t>https:</a:t>
            </a:r>
            <a:r>
              <a:rPr lang="ru-RU" sz="2800" u="sng" dirty="0">
                <a:solidFill>
                  <a:srgbClr val="FF0000"/>
                </a:solidFill>
              </a:rPr>
              <a:t>//</a:t>
            </a:r>
            <a:r>
              <a:rPr lang="en-US" sz="2800" u="sng" dirty="0">
                <a:solidFill>
                  <a:srgbClr val="FF0000"/>
                </a:solidFill>
              </a:rPr>
              <a:t>rosreestr.ru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581128" y="4088904"/>
            <a:ext cx="2276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339933"/>
                </a:solidFill>
              </a:rPr>
              <a:t>3.  ПОСТАНОВКА ОБЪЕКТОВ КАПИТАЛЬНОГО СТРОИТЕЛЬСТВА </a:t>
            </a:r>
          </a:p>
          <a:p>
            <a:pPr algn="ctr"/>
            <a:r>
              <a:rPr lang="ru-RU" sz="1200" dirty="0" smtClean="0">
                <a:solidFill>
                  <a:srgbClr val="339933"/>
                </a:solidFill>
              </a:rPr>
              <a:t>НА ГОСУДАРСТВЕННЫЙ  УЧЁТ</a:t>
            </a:r>
            <a:endParaRPr lang="ru-RU" sz="1200" dirty="0">
              <a:solidFill>
                <a:srgbClr val="3399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0" y="5601073"/>
            <a:ext cx="2348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339933"/>
                </a:solidFill>
              </a:rPr>
              <a:t>2.  ПУБЛИЧНАЯ КАДАСТРОВАЯ КАРТА</a:t>
            </a:r>
            <a:endParaRPr lang="ru-RU" sz="1200" dirty="0">
              <a:solidFill>
                <a:srgbClr val="33993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0" y="4232920"/>
            <a:ext cx="242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ЗАПРОС О ПРЕДОСТАВЛЕНИИ СВЕДЕНИЙ ГКН </a:t>
            </a:r>
          </a:p>
          <a:p>
            <a:pPr algn="ctr">
              <a:defRPr/>
            </a:pPr>
            <a:r>
              <a:rPr lang="ru-RU" sz="1200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ЭЛЕКТРОННОМ ВИДЕ </a:t>
            </a:r>
            <a:endParaRPr lang="ru-RU" sz="1200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4509120" y="5529064"/>
            <a:ext cx="2348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339933"/>
                </a:solidFill>
              </a:rPr>
              <a:t>4.  ПОСТАНОВКА ЗЕМЕЛЬНЫХ УЧАСТКОВ </a:t>
            </a:r>
          </a:p>
          <a:p>
            <a:pPr algn="ctr"/>
            <a:r>
              <a:rPr lang="ru-RU" sz="1200" dirty="0" smtClean="0">
                <a:solidFill>
                  <a:srgbClr val="339933"/>
                </a:solidFill>
              </a:rPr>
              <a:t>НА КАДАСТРОВЫЙ УЧЁТ</a:t>
            </a:r>
            <a:endParaRPr lang="ru-RU" sz="1200" dirty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69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Федеральная служба  государственной регистрации,  кадастра и картографии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Откройте портал услуг Росреестра по адресу http://portal.rosreestr.ru  и перейдите в раздел «Публичная кадастровая карт а». В поле ввода 1 введите кадастровый номер интересующего Вас участка, либо нажмите  на ссылку  “расширенный поиск” и выберите из представленных полей 2 нужные, затем нажмите кнопку “Найти”. Справа отобразится публичная кадастровая карта интересующего Вас масштаба. Вы всегда можете изменить масштаб с помощью бегунка 3. Нажмите кнопку 4  “Информация” и укажите нужный Вам земельный  участок. Во всплывшем окне информации о земельном участке 5 выберите нужную Вам вкладку: “На карте” – обобщенные сведения о земельном участке “Информация” - статус, категория земли, разрешенное использование, площадь и кадастровая стоимость земельного участка “Кто обслуживает” – контактные данные подразделения Федеральной службы  государственной регистрации, кадастра и картографии, обслуживающего данную территорию “Услуги” – выберите из списка полученные справки online или запрос сведений ГКН online</dc:title>
  <dc:creator>potapova</dc:creator>
  <cp:lastModifiedBy>Admin</cp:lastModifiedBy>
  <cp:revision>259</cp:revision>
  <dcterms:created xsi:type="dcterms:W3CDTF">2010-08-12T08:52:48Z</dcterms:created>
  <dcterms:modified xsi:type="dcterms:W3CDTF">2015-10-15T08:59:46Z</dcterms:modified>
</cp:coreProperties>
</file>