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4F5408"/>
  </p:clrMru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4.2486732243426036E-2"/>
                  <c:y val="-0.329992302442585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337,0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1277919474668287E-2"/>
                  <c:y val="-0.236801542490304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9020,2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9337</c:v>
                </c:pt>
                <c:pt idx="1">
                  <c:v>9020.2000000000007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5291648"/>
        <c:axId val="74098560"/>
        <c:axId val="0"/>
      </c:bar3DChart>
      <c:catAx>
        <c:axId val="75291648"/>
        <c:scaling>
          <c:orientation val="minMax"/>
        </c:scaling>
        <c:delete val="1"/>
        <c:axPos val="b"/>
        <c:majorTickMark val="none"/>
        <c:tickLblPos val="none"/>
        <c:crossAx val="74098560"/>
        <c:crosses val="autoZero"/>
        <c:auto val="1"/>
        <c:lblAlgn val="ctr"/>
        <c:lblOffset val="100"/>
      </c:catAx>
      <c:valAx>
        <c:axId val="74098560"/>
        <c:scaling>
          <c:orientation val="minMax"/>
        </c:scaling>
        <c:delete val="1"/>
        <c:axPos val="l"/>
        <c:numFmt formatCode="General" sourceLinked="1"/>
        <c:tickLblPos val="none"/>
        <c:crossAx val="75291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68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explosion val="1"/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1575.2</c:v>
                </c:pt>
                <c:pt idx="1">
                  <c:v>1707.5</c:v>
                </c:pt>
                <c:pt idx="2">
                  <c:v>6054.3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1E-2"/>
          <c:y val="4.5485378167857825E-2"/>
          <c:w val="0.82451003833712522"/>
          <c:h val="0.2593703212870534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8881.7999999999956</c:v>
                </c:pt>
                <c:pt idx="1">
                  <c:v>8541.5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82073472"/>
        <c:axId val="82075008"/>
        <c:axId val="0"/>
      </c:bar3DChart>
      <c:catAx>
        <c:axId val="82073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82075008"/>
        <c:crosses val="autoZero"/>
        <c:auto val="1"/>
        <c:lblAlgn val="ctr"/>
        <c:lblOffset val="100"/>
      </c:catAx>
      <c:valAx>
        <c:axId val="82075008"/>
        <c:scaling>
          <c:orientation val="minMax"/>
        </c:scaling>
        <c:delete val="1"/>
        <c:axPos val="l"/>
        <c:numFmt formatCode="General" sourceLinked="1"/>
        <c:tickLblPos val="none"/>
        <c:crossAx val="820734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96,2%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429132"/>
            <a:ext cx="8424936" cy="224022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Верх-Тюшевского сельского поселения Октябрьского муниципального района за 2017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НЕПРОГРАММНЫХ НАПРАВЛЕНИЙ РАСХОДОВ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50"/>
          <a:ext cx="8784976" cy="41033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82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Депутаты представительного органа муниципального образования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Резервный фонд местных  администраций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референдумов«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423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по формированию и исполнению бюджетов  поселений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контролю за исполнением бюджета</a:t>
                      </a:r>
                    </a:p>
                    <a:p>
                      <a:endParaRPr lang="ru-RU" sz="12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 по организации библиотечного обслуживания населения, комплектование библиотечных фондов поселений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Пенсии за выслугу лет лицам, замещавшим выборные муниципальные должности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проектов инициативного </a:t>
                      </a:r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бюджетирования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475,8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127,4</a:t>
                      </a:r>
                    </a:p>
                    <a:p>
                      <a:pPr algn="ctr" fontAlgn="t"/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475,8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  <a:p>
                      <a:pPr algn="ctr"/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85926"/>
            <a:ext cx="8316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Администрация Верх-Тюшевского сельского поселения</a:t>
            </a:r>
          </a:p>
          <a:p>
            <a:pPr algn="ctr"/>
            <a:r>
              <a:rPr lang="ru-RU" sz="2400" b="1" dirty="0" smtClean="0"/>
              <a:t>Официальный сайт: </a:t>
            </a:r>
            <a:r>
              <a:rPr lang="fr-FR" sz="2400" b="1" dirty="0" smtClean="0"/>
              <a:t>http://oktyabrskiy.permarea.ru/verh-tushevskoe/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Телефон: 8 (34266) 3-58-16, 3-58-82</a:t>
            </a:r>
          </a:p>
          <a:p>
            <a:pPr algn="ctr"/>
            <a:r>
              <a:rPr lang="ru-RU" sz="2400" b="1" dirty="0" smtClean="0"/>
              <a:t>Адрес: 617860, Пермский край, Октябрьский район, д. Верх-Тюш, </a:t>
            </a:r>
            <a:r>
              <a:rPr lang="ru-RU" sz="2400" b="1" dirty="0" err="1" smtClean="0"/>
              <a:t>переул</a:t>
            </a:r>
            <a:r>
              <a:rPr lang="ru-RU" sz="2400" b="1" dirty="0" smtClean="0"/>
              <a:t>. Школьный, д. 5</a:t>
            </a:r>
          </a:p>
          <a:p>
            <a:pPr algn="ctr"/>
            <a:r>
              <a:rPr lang="ru-RU" sz="2400" b="1" dirty="0" err="1" smtClean="0"/>
              <a:t>E-mail</a:t>
            </a:r>
            <a:r>
              <a:rPr lang="ru-RU" sz="2400" b="1" dirty="0" smtClean="0"/>
              <a:t>:</a:t>
            </a:r>
            <a:r>
              <a:rPr lang="en-US" sz="2400" b="1" dirty="0" smtClean="0"/>
              <a:t> v-</a:t>
            </a:r>
            <a:r>
              <a:rPr lang="en-US" sz="2400" b="1" dirty="0" err="1" smtClean="0"/>
              <a:t>tush</a:t>
            </a:r>
            <a:r>
              <a:rPr lang="en-US" sz="2400" b="1" dirty="0" smtClean="0"/>
              <a:t>@ mail</a:t>
            </a:r>
            <a:r>
              <a:rPr lang="ru-RU" sz="2400" b="1" dirty="0" smtClean="0"/>
              <a:t>.</a:t>
            </a:r>
            <a:r>
              <a:rPr lang="ru-RU" sz="2400" b="1" dirty="0" err="1" smtClean="0"/>
              <a:t>r</a:t>
            </a:r>
            <a:r>
              <a:rPr lang="en-US" sz="2400" b="1" dirty="0" smtClean="0"/>
              <a:t>u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altLang="ru-RU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жители </a:t>
            </a:r>
            <a:r>
              <a:rPr lang="ru-RU" altLang="ru-RU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Верх-Тюшевского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7161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Верх-Тюшевского сельского поселения Октябрьского муниципального района за 2017 год.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ВЕРХ-ТЮШЕВСКОГО СЕЛЬСКОГО ПОСЕЛЕНИЯ ЗА 2017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9020,2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9337,0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103,5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8881,8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8541,5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96,2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138,4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795,5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ВЕРХ-ТЮШЕВСКОГО СЕЛЬСКОГО ПОСЕЛЕНИЯ ЗА 2017 ГОД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635896" y="1857364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357298"/>
          <a:ext cx="8607330" cy="42304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29288"/>
                <a:gridCol w="928694"/>
                <a:gridCol w="1101704"/>
                <a:gridCol w="1147644"/>
              </a:tblGrid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2964,2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3282,7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318,5</a:t>
                      </a: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доходы физических </a:t>
                      </a:r>
                      <a:r>
                        <a:rPr lang="ru-RU" sz="1500" dirty="0" smtClean="0"/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401,3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610,1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208,8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Акцизы по подакцизным товарам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315,0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338,4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23,4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118,0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18,0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180,0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248,8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68,8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Государственная </a:t>
                      </a:r>
                      <a:r>
                        <a:rPr lang="ru-RU" sz="1500" dirty="0"/>
                        <a:t>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-0,8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837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Доходы от сдачи в аренду имущества, находящегося в государственной и муниципальной собственности доходы от использования имущества, находящегося в государственной и муниципальной собственности 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263,3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295,4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32,1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0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Транспортный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265,0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258,7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-6,3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487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Доходы, поступающие в порядке возмещения расходов, понесенных в связи с эксплуатацией имущества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Доходы от продажи земельных участков, находящихся в собственности сельских поселений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Прочие неналоговые доходы бюджетов сельских поселений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Единый сельскохозяйственный налог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271,1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250,6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-20,5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55721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2017 год свидетельствует  о том, что план по указанным доходам   перевыполнен   на сумму  318,5  тыс. руб.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ВЕРХ-ТЮШЕВСКОГО СЕЛЬСКОГО ПОСЕЛЕНИЯ ЗА 2017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9"/>
          <a:ext cx="8352928" cy="5321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49506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4455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6056,0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6054,3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99,97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4201,2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4201,2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3667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706,5 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705,0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99,8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101,2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101,2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</a:p>
                    <a:p>
                      <a:pPr algn="l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в бюджеты сельских поселений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1000,0 </a:t>
                      </a: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47,1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1000,0</a:t>
                      </a: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47,1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ВЕРХ-ТЮШЕВСКОГО СЕЛЬСКОГО ПОСЕЛЕНИЯ ЗА 2017 ГОД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7" cy="483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008112"/>
                <a:gridCol w="864096"/>
                <a:gridCol w="1440159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8881,8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8541,5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96,2</a:t>
                      </a:r>
                      <a:endParaRPr lang="ru-RU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2755,9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98,7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526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94,8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92,5</a:t>
                      </a:r>
                      <a:endParaRPr lang="ru-RU" dirty="0"/>
                    </a:p>
                  </a:txBody>
                  <a:tcPr/>
                </a:tc>
              </a:tr>
              <a:tr h="41379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92,3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Коммунальное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97,8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ВЕРХ-ТЮШЕВСКОГО СЕЛЬСКОГО ПОСЕЛЕНИЯ ЗА 2017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 ПРОГРАММ ЗА 2017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12776"/>
          <a:ext cx="8640960" cy="47497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8205,9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7870,0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68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муниципального управления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2799,7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2764,4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"Пожарная  безопасность  на территории Верх-Тюшевского сельского поселения Октябрьского муниципального  района Пермского края"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1141,9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1082,3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0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систем жизнеобеспечения 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2378,5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54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 сферы культуры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1552,1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1552,1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 поддержка граждан  Верх-Тюшевского сельского поселения Октябрьского муниципального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92,7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610</Words>
  <Application>Microsoft Office PowerPoint</Application>
  <PresentationFormat>Экран (4:3)</PresentationFormat>
  <Paragraphs>263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R2</cp:lastModifiedBy>
  <cp:revision>13</cp:revision>
  <dcterms:created xsi:type="dcterms:W3CDTF">2018-03-07T10:41:26Z</dcterms:created>
  <dcterms:modified xsi:type="dcterms:W3CDTF">2018-11-06T11:28:14Z</dcterms:modified>
</cp:coreProperties>
</file>