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21111111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1112222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Финансирование</a:t>
            </a:r>
            <a:r>
              <a:rPr lang="ru-RU" baseline="0" dirty="0" smtClean="0"/>
              <a:t> </a:t>
            </a:r>
            <a:r>
              <a:rPr lang="ru-RU" dirty="0" smtClean="0"/>
              <a:t>в 2021 г.</a:t>
            </a:r>
            <a:endParaRPr lang="ru-RU" dirty="0"/>
          </a:p>
        </c:rich>
      </c:tx>
      <c:layout>
        <c:manualLayout>
          <c:xMode val="edge"/>
          <c:yMode val="edge"/>
          <c:x val="2.1925464854605798E-2"/>
          <c:y val="2.16949152542372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Финансирование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Местный бюджет 100000 руб.</c:v>
                </c:pt>
                <c:pt idx="1">
                  <c:v>Выйгранный бюджет ММП 93000 руб</c:v>
                </c:pt>
                <c:pt idx="2">
                  <c:v>Межрег. конкурс проек. Иниц-ив "Отличное дело2021" 25000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100000</c:v>
                </c:pt>
                <c:pt idx="1">
                  <c:v>93000</c:v>
                </c:pt>
                <c:pt idx="2">
                  <c:v>25000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6833584147215965"/>
          <c:y val="0.22056008685098807"/>
          <c:w val="0.41563065877132449"/>
          <c:h val="0.74952100414252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2022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Местный бюджет 285000 руб.</c:v>
                </c:pt>
                <c:pt idx="1">
                  <c:v>Написание проектов 100000 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285000</c:v>
                </c:pt>
                <c:pt idx="1">
                  <c:v>100000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0760123801484744"/>
          <c:y val="0.14044565223747069"/>
          <c:w val="0.36778185399216501"/>
          <c:h val="0.562511329150562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867F1-F47A-47E5-8611-6ED75BA84C8E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BFCED-5C9B-4FBD-9F15-BB8CFD64AC3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36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04EA7-2BDF-4E60-8242-2ED3B9F444F6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E74C-336E-403F-AEF6-93DF1512086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0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B7CA-79EB-4631-AE83-A4FB1912EFB5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6AC0-24AB-41F6-8DC4-9BCBB247A2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98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816D-AF8A-48A8-9125-84DDD4698B94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C0F8-69A1-496B-8DED-40B8E4F509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36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C8D8-7465-4116-ABDD-82B1FD71067D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9CBE-D9B2-48F5-A91C-F187A8408F6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25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D66A-2731-40B1-85DA-10F97284938E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652D7-8C01-42E8-AF4F-73C1CAE07F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32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F4E-EF14-4BA7-B4EE-CB374271BADA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2230-D433-4923-8D9B-42160BA2AB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1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A79B-52C8-4BD8-91E5-6D5ECAE95C9A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BA890-6D66-4929-A5AF-244A807568B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2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49973-78D9-45BD-A571-3A65BA143D3D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A2313-81AE-45FD-9103-69C0474CCA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28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74E79-E121-4230-85EC-5ABD3AB1CF7D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A5C54-29A5-493F-B98B-1F4AB3FFF9D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00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433C-CF1A-417D-9641-9B9692EC1E96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78075-950F-4804-9E23-8F0B8C48788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76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6E07CC-5578-44F5-ACDF-4FDF595D810B}" type="datetimeFigureOut">
              <a:rPr lang="fr-FR"/>
              <a:pPr>
                <a:defRPr/>
              </a:pPr>
              <a:t>25/01/2022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A543F3-50F3-4BEF-B837-E2DBA13912F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pu%20blic20586352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979712" y="942256"/>
            <a:ext cx="6735663" cy="464698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РАБОТЫ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2022 ГОД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МОЛОДЕЖНОЙ ПОЛИТИКЕ  В ОКТЯБРЬСКОМ ГОРОДСКОМ ОКРУГЕ</a:t>
            </a:r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43191" cy="151216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краевых и всероссийских мероприятиях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844824"/>
            <a:ext cx="8329612" cy="4176464"/>
          </a:xfrm>
        </p:spPr>
        <p:txBody>
          <a:bodyPr rtlCol="0">
            <a:normAutofit/>
          </a:bodyPr>
          <a:lstStyle/>
          <a:p>
            <a:pPr lvl="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конкурсе на право проведения регионального мероприятия «День молодежи Пермского края в 2022 году»</a:t>
            </a:r>
          </a:p>
          <a:p>
            <a:pPr lvl="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конкурсном отборе, на получение субсидий на реализацию мероприятий в сфере молодежной политики в 2022 году</a:t>
            </a:r>
          </a:p>
          <a:p>
            <a:pPr lvl="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краевом молодежном форуме «Пермский период» (зимняя и осенняя сессии)</a:t>
            </a:r>
          </a:p>
          <a:p>
            <a:pPr lvl="0" algn="just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слете для работающей молодежи Пермского края</a:t>
            </a:r>
            <a:endParaRPr lang="fr-FR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" y="260648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6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8555" y="404664"/>
            <a:ext cx="6635081" cy="1368152"/>
          </a:xfrm>
        </p:spPr>
        <p:txBody>
          <a:bodyPr rtlCol="0">
            <a:noAutofit/>
          </a:bodyPr>
          <a:lstStyle/>
          <a:p>
            <a:pPr lv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Цель на 2022 год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по достижению показателей для оценки эффективности реализации молодежной политики в ОГО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pic>
        <p:nvPicPr>
          <p:cNvPr id="3076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835696" y="2276872"/>
            <a:ext cx="720080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Увеличить число участников в краевом молодежном форуме «Пермский период» (до 28 чел.)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Увеличение подписчиков отдельно выделенных аккаунтов  (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Вконтакте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,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TikTok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), посвященных реализации молодежной политики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Увеличение просмотров публикаций, размещенных в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Вконтакте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и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TikTok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Увеличить число зарегистрированных  в АИС «Молодежь России» 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Увеличить число зарегистрированных на портале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DOBRO.ru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8555" y="404664"/>
            <a:ext cx="6635081" cy="1584176"/>
          </a:xfrm>
        </p:spPr>
        <p:txBody>
          <a:bodyPr rtlCol="0">
            <a:noAutofit/>
          </a:bodyPr>
          <a:lstStyle/>
          <a:p>
            <a:pPr lv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Цель на 2022 год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по Молодежному совету Октябрьского городского округа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pic>
        <p:nvPicPr>
          <p:cNvPr id="3076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835696" y="2276872"/>
            <a:ext cx="72008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342900" indent="-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Рассмотреть и утвердить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Положение о Молодежном совете Октябрьского городского округа</a:t>
            </a:r>
          </a:p>
          <a:p>
            <a:pPr marL="342900" indent="-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Утвердить состав Молодежного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совета</a:t>
            </a:r>
          </a:p>
          <a:p>
            <a:pPr marL="342900" indent="-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Создать условия для работы Молодежного совета</a:t>
            </a:r>
          </a:p>
          <a:p>
            <a:pPr marL="342900" indent="-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Работа Молодежного совета согласно разработанного участниками плана.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</a:p>
          <a:p>
            <a:pPr marL="342900" indent="-3429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Участие в мероприятиях по молодежной политике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МП «Развитие сферы культуры, молодежной политики, спорта и физической культуры в Октябрьском городском округе Пермского края».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8813" y="274638"/>
            <a:ext cx="6757987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endParaRPr lang="fr-FR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268760"/>
            <a:ext cx="6757987" cy="4857403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сферы культуры, молодежной политики, спорта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физической культуры 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Октябрьском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городском округе Пермского края».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2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«Молодежная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политика»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86610" y="116632"/>
            <a:ext cx="7800189" cy="151216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подпрограммы 2. «Молодежная политика»</a:t>
            </a:r>
            <a:endParaRPr lang="fr-FR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844824"/>
            <a:ext cx="8329612" cy="417646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организации и осуществления мероприятий по работе с детьми и молодёжью на территории Октябрьский городской округ Пермского края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" y="260648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8813" y="274638"/>
            <a:ext cx="67579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источник финансирования </a:t>
            </a:r>
            <a:endParaRPr lang="fr-FR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8813" y="1268760"/>
            <a:ext cx="6757987" cy="4857403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565711"/>
              </p:ext>
            </p:extLst>
          </p:nvPr>
        </p:nvGraphicFramePr>
        <p:xfrm>
          <a:off x="2051720" y="1700807"/>
          <a:ext cx="3168352" cy="423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37928"/>
              </p:ext>
            </p:extLst>
          </p:nvPr>
        </p:nvGraphicFramePr>
        <p:xfrm>
          <a:off x="5580112" y="1772816"/>
          <a:ext cx="295699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642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3" cy="5962674"/>
          </a:xfrm>
        </p:spPr>
        <p:txBody>
          <a:bodyPr rtlCol="0">
            <a:noAutofit/>
          </a:bodyPr>
          <a:lstStyle/>
          <a:p>
            <a:pPr lv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ko-KR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Численность молодежи, чел</a:t>
            </a:r>
            <a:r>
              <a:rPr lang="ru-RU" altLang="ko-KR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.:</a:t>
            </a:r>
            <a:br>
              <a:rPr lang="ru-RU" altLang="ko-KR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- 14-30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лет, чел. – 4589 чел.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- 14-35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лет, чел. – 7684 чел.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Численность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населения всего – 26898 чел.</a:t>
            </a:r>
          </a:p>
        </p:txBody>
      </p:sp>
      <p:pic>
        <p:nvPicPr>
          <p:cNvPr id="3076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43191" cy="151216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Информационная активность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57188" y="1844824"/>
            <a:ext cx="8329612" cy="4176464"/>
          </a:xfrm>
        </p:spPr>
        <p:txBody>
          <a:bodyPr rtlCol="0">
            <a:normAutofit/>
          </a:bodyPr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VK -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https://vk.com/pu blic205863524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(сообщество Молодежь ОГО)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Tiktok  - molodezhokt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Инстаграмм -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administratsiyaoktgo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 администрации Октябрьского городского округа (Раздел - Молодежь)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" y="260648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9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6635081" cy="1080120"/>
          </a:xfrm>
        </p:spPr>
        <p:txBody>
          <a:bodyPr rtlCol="0">
            <a:noAutofit/>
          </a:bodyPr>
          <a:lstStyle/>
          <a:p>
            <a:pPr lv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План мероприятий по молодежной политике на 2022 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pic>
        <p:nvPicPr>
          <p:cNvPr id="3076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835696" y="1623864"/>
            <a:ext cx="6984776" cy="511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Акция «В новый год с добрым сердцем»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Интеллектуальная  игра «Великолепная пятерка» для работающей молодежи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Тематический вечер «Время любить» 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Конкурс среди организаций на лучший опыт работы с молодежью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Акция, посвященная Всемирному дню здоровья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Конкурс юных ведущих 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Экологическая акция «Чистый Октябрьский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Участие молодежи в легкоатлетической эстафете на призы газеты «Вперед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35081" cy="936104"/>
          </a:xfrm>
        </p:spPr>
        <p:txBody>
          <a:bodyPr rtlCol="0">
            <a:noAutofit/>
          </a:bodyPr>
          <a:lstStyle/>
          <a:p>
            <a:pPr lv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План мероприятий по молодежной политике на 2022 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pic>
        <p:nvPicPr>
          <p:cNvPr id="3076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835696" y="1772816"/>
            <a:ext cx="698477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Участие во Всероссийской общенациональной акции «Свеча памяти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День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молодежи 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Слет КМЖ. Открытие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акции «Дети и ЛУКОЙЛ за экологию»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Туристический однодневный слет активной рабочей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молодежи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Слет: подведение итогов  летней  работы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КМЖ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Участие в акции «Я люблю тебя, Жизнь!», посвященная профилактике СПИДА, наркомании, социально-опасных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заболеваний. Акция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«Красная ленточка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Молодежный форум «Время молодых»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35081" cy="1224136"/>
          </a:xfrm>
        </p:spPr>
        <p:txBody>
          <a:bodyPr rtlCol="0">
            <a:noAutofit/>
          </a:bodyPr>
          <a:lstStyle/>
          <a:p>
            <a:pPr lvl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План мероприятий по патриотическому воспитанию на 2022 год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pic>
        <p:nvPicPr>
          <p:cNvPr id="3076" name="Picture 4" descr="C:\Users\zakat\Desktop\Coat_of_Arms_of_Oktyabrsky_raion__Perm_krai_-removebg-preview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7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835696" y="1412776"/>
            <a:ext cx="6984776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Игра-викторина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«Помним сердцем…», посвященная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ВОВ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Час истории «Помнить страшно, забыть невозможно», посвященный Дню памяти политических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репрессий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Молодежный фестиваль патриотических музыкальных композиций и песен «А память сердце бережет» (от 14 лет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)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Акция «Свеча памяти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Слет. Посвящение в юнармейцы.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Квест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игра   «Дорогами Победы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Соревнования по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лазертагу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День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призывника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Игра «Зарница»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Региональная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спартакиада допризывной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молодежи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Конкурс военно-патриотической песни «Я люблю тебя Россия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!»</a:t>
            </a: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Военно-спортивная игра «В зоне повышенного внимания»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457200" indent="-457200" algn="just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0">
    <a:dk1>
      <a:srgbClr val="262626"/>
    </a:dk1>
    <a:lt1>
      <a:srgbClr val="FFFFFF"/>
    </a:lt1>
    <a:dk2>
      <a:srgbClr val="4E4E4E"/>
    </a:dk2>
    <a:lt2>
      <a:srgbClr val="FFFFFF"/>
    </a:lt2>
    <a:accent1>
      <a:srgbClr val="495473"/>
    </a:accent1>
    <a:accent2>
      <a:srgbClr val="A8B7CC"/>
    </a:accent2>
    <a:accent3>
      <a:srgbClr val="7B7B7B"/>
    </a:accent3>
    <a:accent4>
      <a:srgbClr val="72809E"/>
    </a:accent4>
    <a:accent5>
      <a:srgbClr val="495473"/>
    </a:accent5>
    <a:accent6>
      <a:srgbClr val="A8B7CC"/>
    </a:accent6>
    <a:hlink>
      <a:srgbClr val="7B7B7B"/>
    </a:hlink>
    <a:folHlink>
      <a:srgbClr val="B8B8B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Другая 0">
    <a:dk1>
      <a:srgbClr val="262626"/>
    </a:dk1>
    <a:lt1>
      <a:srgbClr val="FFFFFF"/>
    </a:lt1>
    <a:dk2>
      <a:srgbClr val="4E4E4E"/>
    </a:dk2>
    <a:lt2>
      <a:srgbClr val="FFFFFF"/>
    </a:lt2>
    <a:accent1>
      <a:srgbClr val="495473"/>
    </a:accent1>
    <a:accent2>
      <a:srgbClr val="A8B7CC"/>
    </a:accent2>
    <a:accent3>
      <a:srgbClr val="7B7B7B"/>
    </a:accent3>
    <a:accent4>
      <a:srgbClr val="72809E"/>
    </a:accent4>
    <a:accent5>
      <a:srgbClr val="495473"/>
    </a:accent5>
    <a:accent6>
      <a:srgbClr val="A8B7CC"/>
    </a:accent6>
    <a:hlink>
      <a:srgbClr val="7B7B7B"/>
    </a:hlink>
    <a:folHlink>
      <a:srgbClr val="B8B8B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163</Template>
  <TotalTime>251</TotalTime>
  <Words>525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163</vt:lpstr>
      <vt:lpstr>ПЛАН РАБОТЫ  НА 2022 ГОД ПО МОЛОДЕЖНОЙ ПОЛИТИКЕ  В ОКТЯБРЬСКОМ ГОРОДСКОМ ОКРУГЕ</vt:lpstr>
      <vt:lpstr>Муниципальная программа</vt:lpstr>
      <vt:lpstr>Цель подпрограммы 2. «Молодежная политика»</vt:lpstr>
      <vt:lpstr>Объем и источник финансирования </vt:lpstr>
      <vt:lpstr>Численность молодежи, чел.: - 14-30 лет, чел. – 4589 чел. - 14-35 лет, чел. – 7684 чел.  Численность населения всего – 26898 чел.</vt:lpstr>
      <vt:lpstr>Информационная активность</vt:lpstr>
      <vt:lpstr>План мероприятий по молодежной политике на 2022 год</vt:lpstr>
      <vt:lpstr>План мероприятий по молодежной политике на 2022 год</vt:lpstr>
      <vt:lpstr>План мероприятий по патриотическому воспитанию на 2022 год</vt:lpstr>
      <vt:lpstr>Участие в краевых и всероссийских мероприятиях</vt:lpstr>
      <vt:lpstr>Цель на 2022 год  по достижению показателей для оценки эффективности реализации молодежной политики в ОГО</vt:lpstr>
      <vt:lpstr>Цель на 2022 год  по Молодежному совету Октябрьского городского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Александ Полыгалов</dc:creator>
  <cp:lastModifiedBy>Vis</cp:lastModifiedBy>
  <cp:revision>17</cp:revision>
  <dcterms:created xsi:type="dcterms:W3CDTF">2022-01-24T08:15:53Z</dcterms:created>
  <dcterms:modified xsi:type="dcterms:W3CDTF">2022-01-25T10:11:53Z</dcterms:modified>
</cp:coreProperties>
</file>